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5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F6EFB-F0D9-4A4D-9FA2-72E556D6B6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5E18F1-86CC-450C-96E0-DCDE5DD71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CD29BD-13AB-4162-B462-8ACFC8871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57C-9EE6-4511-9DC1-A2107364C9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257AE-2D8A-40E1-A143-099B0E509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CA6DB8-3C55-488C-A45A-52975F3A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91DE-8A2D-4F29-974A-360D486A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255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50FFC-2B75-48F6-ADD1-70EB393EA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468E21-3A10-40FF-B383-FBC5467EDD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B89DF-A8D7-43AC-A51E-9FD00BA33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57C-9EE6-4511-9DC1-A2107364C9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0A7E9-DB09-4757-B0B6-0A4E82AD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DF1BA-6C86-4186-AA21-ADF2EEC6F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91DE-8A2D-4F29-974A-360D486A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398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6A4746-E86B-4DC0-A178-D8A109C1B8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928F88-7EFD-40D1-B3D2-4E5AD3371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9113DE-47E3-4876-A937-A65B6EFC0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57C-9EE6-4511-9DC1-A2107364C9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312973-05B5-4330-8FFF-E09D6DACD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D6F3-09F6-405A-A347-BA5E1948C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91DE-8A2D-4F29-974A-360D486A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52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E3F9-76F3-4AC7-98EE-106D92CC3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822FD-E700-48F4-9AFA-767E910F57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AD078-6341-4A6B-9E64-F58AB689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57C-9EE6-4511-9DC1-A2107364C9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4A316C-6183-4278-9A58-79F98B42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8628E-16C8-4559-927E-F0B51B6A3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91DE-8A2D-4F29-974A-360D486A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620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E853E-8A1E-4E33-9B5E-7B5F498B8B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0B731-C26C-4B1A-94D1-ADED59FC0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10BB6C-4F05-4FDC-BD43-BDF04A2FE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57C-9EE6-4511-9DC1-A2107364C9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A9E3AF-432C-47FD-88EF-EFD6F89EF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474A1-1F3E-474B-8946-D9BD90D4B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91DE-8A2D-4F29-974A-360D486A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9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B4EE-8BC4-4CE5-B293-61DC45788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2779A-24A5-4676-8FB6-47879EE5F5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0B23CA-0741-4D32-909A-2F6F71311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BD4E70-B760-484F-A1B6-57B046EE2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57C-9EE6-4511-9DC1-A2107364C9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9A6BA9-EA82-4A7D-8AAA-A366E2B97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53967-FAED-40B8-9D77-0A8310981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91DE-8A2D-4F29-974A-360D486A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1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CA82-5B9B-466C-806B-4D390C00A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809747-0F46-4F1C-ABC0-FE20BA2701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BC94DB-EDED-4200-ADD7-2A294591E8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A255DB-4A05-4E1D-BF85-E0994C1A65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B01033-6996-4223-8D3E-BD2B5E31EF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519F0DA-397D-4D39-9B43-56B0A906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57C-9EE6-4511-9DC1-A2107364C9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23F592-172F-4BA6-B715-7334768C4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3C85B3-070D-4C7E-AEDF-4BAA41DB5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91DE-8A2D-4F29-974A-360D486A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14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B944E-FD86-4017-8AB9-8094C84AD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F4F9E6-9CEE-4D93-B085-2751883DD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57C-9EE6-4511-9DC1-A2107364C9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00F10B5-CD81-4048-AF30-89421F792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E540BA-12B9-43A6-8E95-5F95038F6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91DE-8A2D-4F29-974A-360D486A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7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DB0115-78F8-4976-8957-73BFF1F27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57C-9EE6-4511-9DC1-A2107364C9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18CC754-1585-4DCB-995F-9993537AC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797EC6-74FB-4356-B5C6-C269E74DA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91DE-8A2D-4F29-974A-360D486A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80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81926-B275-4772-8359-19C291108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4F4DF5-02FC-49C3-9AE4-B3E1E1AD0B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C6850-65C1-4DFA-AAA3-85EE9E6B8E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49F596-166B-4242-B15D-6EA6C873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57C-9EE6-4511-9DC1-A2107364C9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9B04D-90BF-416A-A1C4-27831E3D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282DD2-8258-4B63-B215-078B86799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91DE-8A2D-4F29-974A-360D486A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462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34F66-3D0C-4879-9B6E-D1F8E3229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600F3-28F7-4296-8F6C-9229ADCC0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811D3F-A0B2-4B22-98E4-4251D0DCA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F6D57-4C79-43F8-94FD-91E85C3C2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8557C-9EE6-4511-9DC1-A2107364C9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CEFA5B-D857-46FC-8E4B-FB4EC992C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62D870-B7FF-4D3A-A6EE-BF8096F0B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E91DE-8A2D-4F29-974A-360D486A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54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F9DFC1-0895-41B8-A1D0-C45DC781E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9A1B6-85FB-4680-BAF0-B7306FCC47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4BC9EC-25AF-4EB9-8B35-3412B850C5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8557C-9EE6-4511-9DC1-A2107364C90E}" type="datetimeFigureOut">
              <a:rPr lang="en-US" smtClean="0"/>
              <a:t>10/12/2021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E5EF5-BB8B-4E79-BEC4-F3DE6A440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D089A0-02A6-4D78-AAA7-8F2AFBD7C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E91DE-8A2D-4F29-974A-360D486A40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34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lasticsindustry.org/" TargetMode="External"/><Relationship Id="rId7" Type="http://schemas.openxmlformats.org/officeDocument/2006/relationships/hyperlink" Target="https://www.weforum.org/agenda/2019/10/plastics-what-are-they-explainer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kaysun.com/blog/plastics-industry-trends-2020" TargetMode="External"/><Relationship Id="rId5" Type="http://schemas.openxmlformats.org/officeDocument/2006/relationships/hyperlink" Target="https://www.plasticstoday.com/automotive-and-mobility/six-trends-impacting-global-automotive-plastics-market-new-decade" TargetMode="External"/><Relationship Id="rId4" Type="http://schemas.openxmlformats.org/officeDocument/2006/relationships/hyperlink" Target="https://www.plasticsnews.com/perspective/2020-plastics-industry-talent-trend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64118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6760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44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52671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55646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6548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45895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F0F902B-5763-4685-BF60-87FE0BA7037D}"/>
              </a:ext>
            </a:extLst>
          </p:cNvPr>
          <p:cNvSpPr txBox="1"/>
          <p:nvPr/>
        </p:nvSpPr>
        <p:spPr>
          <a:xfrm>
            <a:off x="862382" y="1001830"/>
            <a:ext cx="10880190" cy="57938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US" sz="125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</a:t>
            </a:r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plasticsindustry</a:t>
            </a:r>
            <a:r>
              <a:rPr lang="en-US" sz="125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</a:t>
            </a:r>
            <a:r>
              <a:rPr lang="en-US" sz="1250" b="0" i="0" u="none" strike="noStrike" baseline="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1250" b="0" i="0" u="none" strike="noStrike" baseline="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endParaRPr lang="en-US" sz="125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pPr algn="l"/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</a:rPr>
              <a:t>https://www.plasticsindustry.org/factsheet/indiana</a:t>
            </a:r>
          </a:p>
          <a:p>
            <a:pPr algn="l"/>
            <a:endParaRPr lang="en-US" sz="125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  <a:p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https://www.plasticsnews.com/perspective/2020-plastics-industry-talent-trends</a:t>
            </a:r>
          </a:p>
          <a:p>
            <a:endParaRPr lang="en-US" sz="125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  <a:p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https://www.plasticstoday.com/automotive-and-mobility/six-trends-impacting-global-automotive-plastics-market-new-decade</a:t>
            </a:r>
          </a:p>
          <a:p>
            <a:endParaRPr lang="en-US" sz="125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https://www.kaysun.com/blog/plastics-industry-trends-2020</a:t>
            </a:r>
            <a:endParaRPr lang="en-US" sz="1250" dirty="0">
              <a:solidFill>
                <a:schemeClr val="bg1"/>
              </a:solidFill>
              <a:latin typeface="Univers Condensed" panose="020B0506020202050204" pitchFamily="34" charset="0"/>
            </a:endParaRPr>
          </a:p>
          <a:p>
            <a:endParaRPr lang="en-US" sz="125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  <a:p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</a:rPr>
              <a:t>https://sealectplastics.com/news/why-the-medical-industry-is-focused-on-plastic-parts/</a:t>
            </a:r>
          </a:p>
          <a:p>
            <a:endParaRPr lang="en-US" sz="1250" dirty="0">
              <a:solidFill>
                <a:srgbClr val="954F72"/>
              </a:solidFill>
              <a:latin typeface="Univers Condensed" panose="020B0506020202050204" pitchFamily="34" charset="0"/>
              <a:ea typeface="+mn-lt"/>
              <a:cs typeface="+mn-lt"/>
            </a:endParaRPr>
          </a:p>
          <a:p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</a:rPr>
              <a:t>https://datausa.io/profile/naics/plastics-product-manufacturing#:~:text=On%20average%2C%20employees%20in%20the,total%20of%20269%20Industry%20Groups.</a:t>
            </a:r>
          </a:p>
          <a:p>
            <a:endParaRPr lang="en-US" sz="1250" dirty="0">
              <a:solidFill>
                <a:schemeClr val="bg1"/>
              </a:solidFill>
              <a:latin typeface="Univers Condensed" panose="020B0506020202050204" pitchFamily="34" charset="0"/>
              <a:cs typeface="Calibri"/>
            </a:endParaRPr>
          </a:p>
          <a:p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https://www.weforum.org/agenda/2019/10/plastics-what-are-they-explainer/</a:t>
            </a:r>
          </a:p>
          <a:p>
            <a:endParaRPr lang="en-US" sz="125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https://mep.purdue.edu/news-folder/purdue-mep-s-partnership-with-city-of-south-bend-companies-results-in-new-skills-and-improved-efficiencies/</a:t>
            </a:r>
          </a:p>
          <a:p>
            <a:endParaRPr lang="en-US" sz="125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https://www.statista.com/topics/5266/plastics-industry/</a:t>
            </a:r>
          </a:p>
          <a:p>
            <a:endParaRPr lang="en-US" sz="125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https://www.mpo-mag.com/contents/view_online-exclusives/2017-10-09/5-ways-plastics-revolutionized-the-healthcare-industry/</a:t>
            </a:r>
          </a:p>
          <a:p>
            <a:endParaRPr lang="en-US" sz="125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https://www.sciencedirect.com/science/article/pii/S2352396418300161</a:t>
            </a:r>
          </a:p>
          <a:p>
            <a:endParaRPr lang="en-US" sz="125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https://xponentialworks.com/3d-printing-is-changing-lives-with-personally-printed-prosthetics/</a:t>
            </a:r>
          </a:p>
          <a:p>
            <a:endParaRPr lang="en-US" sz="1250" dirty="0">
              <a:solidFill>
                <a:schemeClr val="bg1"/>
              </a:solidFill>
              <a:latin typeface="Univers Condensed" panose="020B0506020202050204" pitchFamily="34" charset="0"/>
              <a:ea typeface="+mn-lt"/>
              <a:cs typeface="+mn-lt"/>
              <a:hlinkClick r:id="rId7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250" dirty="0">
                <a:solidFill>
                  <a:schemeClr val="bg1"/>
                </a:solidFill>
                <a:latin typeface="Univers Condensed" panose="020B0506020202050204" pitchFamily="34" charset="0"/>
                <a:ea typeface="+mn-lt"/>
                <a:cs typeface="+mn-l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https://agsplasticgranulation.co.uk/opinions/the-importance-of-plastic-why-plastic-is-important/</a:t>
            </a:r>
          </a:p>
          <a:p>
            <a:pPr algn="l"/>
            <a:endParaRPr lang="en-US" sz="1100" dirty="0">
              <a:solidFill>
                <a:schemeClr val="bg1"/>
              </a:solidFill>
              <a:ea typeface="+mn-lt"/>
              <a:cs typeface="+mn-lt"/>
            </a:endParaRPr>
          </a:p>
          <a:p>
            <a:pPr algn="l"/>
            <a:endParaRPr lang="en-US" sz="1100" b="0" i="0" u="none" strike="noStrike" baseline="0" dirty="0">
              <a:solidFill>
                <a:schemeClr val="bg1"/>
              </a:solidFill>
              <a:ea typeface="+mn-lt"/>
              <a:cs typeface="+mn-lt"/>
            </a:endParaRPr>
          </a:p>
          <a:p>
            <a:pPr algn="l"/>
            <a:endParaRPr lang="en-US" sz="11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74129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850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728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1282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9663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7683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0891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29133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9481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1486</TotalTime>
  <Words>187</Words>
  <Application>Microsoft Office PowerPoint</Application>
  <PresentationFormat>Widescreen</PresentationFormat>
  <Paragraphs>28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Univers Condensed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Glassen</dc:creator>
  <cp:lastModifiedBy>Amanda Glassen</cp:lastModifiedBy>
  <cp:revision>3</cp:revision>
  <dcterms:created xsi:type="dcterms:W3CDTF">2021-10-04T20:52:01Z</dcterms:created>
  <dcterms:modified xsi:type="dcterms:W3CDTF">2021-10-12T15:26:49Z</dcterms:modified>
</cp:coreProperties>
</file>