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690F-FB00-4D91-882F-EA0D2DA6B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AB8E0-18E0-471C-B96C-CC5BAD57D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D710-0A42-42AD-A744-BC5200D8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2E0C-01A9-4AFA-8B4B-CCBCAE1C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F387-EF21-49CC-BCDB-5912DF2C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2DF2-E211-4EC1-A024-AB76B04A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45F6-4804-4D4D-BD50-BAA86B828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5EFE-B03C-49B8-92D3-EB7BB045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E159D-FAEC-48DE-8407-D5F2BE78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DF3C-F7B2-4850-BC91-3D6E5C17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F858B-39D8-45F7-A729-7C40B477E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80CBC-A415-4FBA-8642-F654DB61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B9EF9-6DF1-4907-9418-7D42FBEF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CFEC-365A-4838-A49B-EC279BC1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A2B19-1591-4D40-99D7-F29430A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6378-B46B-45E2-8E31-5765A483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CF02-6A75-4C16-B94B-690CA5E3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FB375-BF8D-458F-A7B4-2A81CF52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D1279-3C95-447E-8B52-F1529212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4075E-8B93-46D9-9A8E-ECC708D1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D01E-7335-4551-B389-38EB8797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383D-A7BE-4038-ABA6-80015DF4B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F3E04-7760-45C6-94E9-750DB9E5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709F-38CF-43CC-A087-4DF50622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1F053-5290-4D19-A553-0758CA17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242D-5A7F-4C5F-A431-8E50187E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A977-272B-4F6C-9A91-DFA07757D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61161-EC3C-445D-AB30-16CAD715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4B9B6-87FF-431F-B31C-8301B13A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DD5B8-8FC5-498E-90C2-5CD6FA5E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307DC-13A3-4EE6-B66B-50CF6C57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53A7-F5BB-4F47-9EB2-DFF4CA59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5FE5-3463-4E67-9E31-474A4B95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956DA-EE04-4AA0-B159-4050FD973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26594-1F62-4081-8ACB-EBFC9B5FB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17E53-9955-467B-93EE-48C78E6BE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E754D-263A-4600-83A2-54D9A62D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5426F-D71D-4011-9AEA-01A1074D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B6C00-7577-49CC-A741-BA9BFDEF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D1DF-1D8D-4A22-AADE-7238073C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C41E5-4AAD-4665-834B-ACA85153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37C6A-B89F-47D2-ABF4-B50B74EB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45ABA-1D7F-4C8C-8DFA-386B07B7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08477-B3A8-4622-8E0F-B79129EA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1F5CD-2856-486C-8AD7-EA713C98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BF8E1-631B-4A46-B67B-CD659B7F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4CBB-8153-499C-9F34-A1F66617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2E6D-5CD8-4013-B5B0-FF22F1D8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C113C-2697-4832-BECA-BF42DAC3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CCAA9-E588-46C0-A07B-8F8E56B1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CFBFA-648F-4A99-B047-AA9CB2A0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AB528-D451-496F-81B6-3529CB8A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3C47-349C-42C6-BCAC-7AAFB52E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258A9-D8A3-4310-AE23-D09E6B64C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B4E6D-5DD9-4161-963F-B98E1C593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1CB22-DF54-40AB-A689-C7F49D1E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81562-7C03-4C1C-85E8-8A7603E3C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78224-DAFE-4D3D-9AC7-EC84BECB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45D16-20EE-469A-AA49-65F0129B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78A74-659B-49E2-B19C-E47310A7A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157F9-AF48-41EE-9B3B-9BB55C04B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9DE3-67B4-49B0-9616-201CBE5096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75B27-82F1-4CE9-9860-BC7B72E20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FA8A-D3B3-45CE-BA97-44E20FC28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62725-DAC5-4CEC-9D27-DF43222A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cg.com/press/28september2015-how-will-technology-transform-industrial-workforce" TargetMode="External"/><Relationship Id="rId3" Type="http://schemas.openxmlformats.org/officeDocument/2006/relationships/hyperlink" Target="http://www.asme.org/topics-resources/content/state-of-american-manufacturing-2019" TargetMode="External"/><Relationship Id="rId7" Type="http://schemas.openxmlformats.org/officeDocument/2006/relationships/hyperlink" Target="https://www2.deloitte.com/us/en/insights/industry/manufacturing/manufacturing-industry-diversity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2.deloitte.com/us/en/pages/manufacturing/articles/future-of-manufacturing-skills-gap-study.html" TargetMode="External"/><Relationship Id="rId5" Type="http://schemas.openxmlformats.org/officeDocument/2006/relationships/hyperlink" Target="http://www.forbes.com/sites/realspin/2017/03/08/future-proofing-manufacturing-jobs/#647bf9771375" TargetMode="External"/><Relationship Id="rId4" Type="http://schemas.openxmlformats.org/officeDocument/2006/relationships/hyperlink" Target="http://www.nam.org/facts-about-manufacturing/" TargetMode="External"/><Relationship Id="rId9" Type="http://schemas.openxmlformats.org/officeDocument/2006/relationships/hyperlink" Target="https://www.census.gov/library/visualizations/2021/comm/the-big-paycheck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9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6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7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96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95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1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FD5CB-CC88-4835-BF0E-B5BCA33E9689}"/>
              </a:ext>
            </a:extLst>
          </p:cNvPr>
          <p:cNvSpPr txBox="1"/>
          <p:nvPr/>
        </p:nvSpPr>
        <p:spPr>
          <a:xfrm>
            <a:off x="1158796" y="948690"/>
            <a:ext cx="7810500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www.asme.org/topics-resources/content/state-of-american-manufacturing-2019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www.nam.org/facts-about-manufacturing/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www.forbes.com/sites/realspin/2017/03/08/future-proofing-manufacturing-jobs/#647bf9771375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https://www2.deloitte.com/us/en/pages/manufacturing/articles/future-of-manufacturing-skills-gap-study.html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https://www2.deloitte.com/us/en/insights/industry/manufacturing/manufacturing-industry-diversity.html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https://www.bcg.com/press/28september2015-how-will-technology-transform-industrial-workforce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</a:rPr>
              <a:t>https://www.zippia.com/production-and-manufacturing-industry/</a:t>
            </a:r>
            <a:endParaRPr lang="en-US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https://www.census.gov/library/visualizations/2021/comm/the-big-paycheck.html</a:t>
            </a:r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5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03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6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10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60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2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39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33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116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Univers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Glassen</dc:creator>
  <cp:lastModifiedBy>Amanda Glassen</cp:lastModifiedBy>
  <cp:revision>3</cp:revision>
  <dcterms:created xsi:type="dcterms:W3CDTF">2021-10-04T20:11:55Z</dcterms:created>
  <dcterms:modified xsi:type="dcterms:W3CDTF">2021-10-05T21:51:32Z</dcterms:modified>
</cp:coreProperties>
</file>