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796A-8C2F-D709-EF0D-AD561BA95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61F00-4298-5253-3E3A-04B47695F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77ED4-C46D-2D97-E5E7-1F6F6541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96BD6-A8C2-9D2B-D4F5-C3F83BF3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15EDC-606F-A642-7A1C-74E9C07D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1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AEE96-E216-DD0D-1167-4C0EC5C7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7D55C-B63C-B835-387C-CF834025C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4100-F346-354C-DCE5-976B7F06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BB4C8-97A2-56F3-1873-B385D1B6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5F844-5BA4-2570-0C9F-75611756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6FEA3-1589-4291-0F2B-81EC46C56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04B38-C655-5150-5FCA-874BA143F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0002-D7C6-382A-CC46-DB5488EA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E8768-5286-652C-C61C-329B81F1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1A225-1377-EA29-FC31-FCA43DE9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6740-0710-2A97-FAD1-6A46AFF8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FC6D-5A60-6C8A-8879-5B569CB84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2D31A-ADB8-8959-A190-BCA5684D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826D-426A-D5EE-DE20-14196FCD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8670-E616-CABB-14CA-72569F5B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2A04-4093-F702-BE7A-DD6ACA48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45163-EA9D-4072-3429-D61E60E4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8E1B-812A-0CD8-C315-451F3672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9946-5CCB-31A0-038E-07135FEF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01C0-8D93-38FE-F46B-D97E005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1158-B10B-5650-DC82-FF3503B1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BC62-B115-F035-342B-FE4AC8AAD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83D8F-1540-0D70-C3F9-C6C0A6CC5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E01D8-108D-487F-96E7-7A51E817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5C000-D126-4CCB-D7B2-C46A1F48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0B044-99CC-0BC3-B6B5-56DFC49D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0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02B0-1913-D5B6-C154-87C65EB0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8246-2897-DEAE-ABF6-C889D1A87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8C570-78D1-E321-D679-45998331C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01DB9-043B-BF94-A5C1-AB0EACFC4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4CE52-1AFE-5FD4-C9B6-C7DC899DD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6A677-C324-90D8-1669-09855B71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0EAAB-D96A-EFBD-1333-DBF5FBB4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FA4307-4E7B-4404-2199-EF26788C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F22B-C89F-6C14-BEB2-DECAA91E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7655D-60DF-CA3C-5E23-8EE152B4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D49BB-A5E0-8A5C-9714-440A7413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40462-8740-9FF3-546F-6CC48DE1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388A7-60B9-CE3B-C1CC-49C5EFAC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A102C-9C2B-3E2C-31A2-2E014BB8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FD5A-D7B2-7034-F716-5C353075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5CDB-9629-DC6B-701C-40B2C182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79FC-D1B5-E9FE-CA14-C6EF809A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34F7D-7C58-BCC2-2A36-C1A5A2AC5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52CB3-D3EC-7B4F-C6AD-0E7482B2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B34A3-570D-BC0E-24C3-93712F44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18B62-3D0B-2AE9-8417-8541BAEF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C8A6-014E-D119-2719-0B82CB90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E4BBA-8BA7-C9FB-4CA1-E61BF3329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C244B-2D88-9D69-9183-E582D3067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04DDD-E65C-9DD5-8541-6A3FD147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54859-A1BB-51CB-5283-5E8CE4AB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DF46B-6093-DDF7-D568-2569DB4E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DBF5B-E67D-85A3-3CA3-756486FC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89844-522B-3765-03BB-A858C284E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E50BE-933B-D5C7-A0F5-8BFAE03D3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606E-7A69-43B5-89A8-11D8AC0C388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DC6AE-8896-D249-3AD0-E744C4521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A00C3-3D42-5C88-3659-5548A4B03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9730-9913-436E-837B-A353F82A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ysun.com/blog/plastics-industry-trends-2020" TargetMode="External"/><Relationship Id="rId13" Type="http://schemas.openxmlformats.org/officeDocument/2006/relationships/hyperlink" Target="https://xponentialworks.com/3d-printing-is-changing-lives-with-personally-printed-prosthetics/" TargetMode="External"/><Relationship Id="rId3" Type="http://schemas.openxmlformats.org/officeDocument/2006/relationships/hyperlink" Target="https://www.plasticsindustry.org/" TargetMode="External"/><Relationship Id="rId7" Type="http://schemas.openxmlformats.org/officeDocument/2006/relationships/hyperlink" Target="https://datausa.io/profile/naics/plastics-product-manufacturing#:~:text=On%20average%2C%20employees%20in%20the,total%20of%20269%20Industry%20Groups" TargetMode="External"/><Relationship Id="rId12" Type="http://schemas.openxmlformats.org/officeDocument/2006/relationships/hyperlink" Target="https://www.mpo-mag.com/contents/view_online-exclusives/2017-10-09/5-ways-plastics-revolutionized-the-healthcare-industry/" TargetMode="External"/><Relationship Id="rId17" Type="http://schemas.openxmlformats.org/officeDocument/2006/relationships/hyperlink" Target="https://ourworldindata.org/" TargetMode="External"/><Relationship Id="rId2" Type="http://schemas.openxmlformats.org/officeDocument/2006/relationships/image" Target="../media/image14.JPG"/><Relationship Id="rId16" Type="http://schemas.openxmlformats.org/officeDocument/2006/relationships/hyperlink" Target="https://agsplasticgranulation.co.uk/opinions/the-importance-of-plastic-why-plastic-is-importan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lasticstoday.com/automotive-and-mobility/six-trends-impacting-global-automotive-plastics-market-new-decade" TargetMode="External"/><Relationship Id="rId11" Type="http://schemas.openxmlformats.org/officeDocument/2006/relationships/hyperlink" Target="https://www.weforum.org/agenda/2019/10/plastics-what-are-they-explainer/" TargetMode="External"/><Relationship Id="rId5" Type="http://schemas.openxmlformats.org/officeDocument/2006/relationships/hyperlink" Target="https://www.plasticsnews.com/perspective/2020-plastics-industry-talent-trends" TargetMode="External"/><Relationship Id="rId15" Type="http://schemas.openxmlformats.org/officeDocument/2006/relationships/hyperlink" Target="https://www.ziprecruiter.com/Salaries/Plastics-Industry-Salary" TargetMode="External"/><Relationship Id="rId10" Type="http://schemas.openxmlformats.org/officeDocument/2006/relationships/hyperlink" Target="https://www.statista.com/topics/5266/plastics-industry/" TargetMode="External"/><Relationship Id="rId4" Type="http://schemas.openxmlformats.org/officeDocument/2006/relationships/hyperlink" Target="https://www.plasticsindustry.org/factsheet/indiana" TargetMode="External"/><Relationship Id="rId9" Type="http://schemas.openxmlformats.org/officeDocument/2006/relationships/hyperlink" Target="https://sealectplastics.com/news/why-the-medical-industry-is-focused-on-plastic-parts/" TargetMode="External"/><Relationship Id="rId14" Type="http://schemas.openxmlformats.org/officeDocument/2006/relationships/hyperlink" Target="https://www.sciencedirect.com/science/article/pii/S235239641830016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9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86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29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43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D51EAB25-11AD-586D-CA5D-8286444D35B0}"/>
              </a:ext>
            </a:extLst>
          </p:cNvPr>
          <p:cNvSpPr/>
          <p:nvPr/>
        </p:nvSpPr>
        <p:spPr>
          <a:xfrm>
            <a:off x="927847" y="941294"/>
            <a:ext cx="2164977" cy="18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311AFB39-8723-385B-E54C-61AF177C8E88}"/>
              </a:ext>
            </a:extLst>
          </p:cNvPr>
          <p:cNvSpPr/>
          <p:nvPr/>
        </p:nvSpPr>
        <p:spPr>
          <a:xfrm>
            <a:off x="927846" y="1277470"/>
            <a:ext cx="3254189" cy="18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78D593E8-8EB1-E1CE-C4A9-42BD7370B9A1}"/>
              </a:ext>
            </a:extLst>
          </p:cNvPr>
          <p:cNvSpPr/>
          <p:nvPr/>
        </p:nvSpPr>
        <p:spPr>
          <a:xfrm>
            <a:off x="927845" y="1631575"/>
            <a:ext cx="4961967" cy="18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E418993E-4274-1D84-21FB-65D37C342D8B}"/>
              </a:ext>
            </a:extLst>
          </p:cNvPr>
          <p:cNvSpPr/>
          <p:nvPr/>
        </p:nvSpPr>
        <p:spPr>
          <a:xfrm>
            <a:off x="927845" y="2043949"/>
            <a:ext cx="7772402" cy="277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7"/>
            <a:extLst>
              <a:ext uri="{FF2B5EF4-FFF2-40B4-BE49-F238E27FC236}">
                <a16:creationId xmlns:a16="http://schemas.microsoft.com/office/drawing/2014/main" id="{550B5CFA-A6BC-2EED-C4D6-7221DC25CC74}"/>
              </a:ext>
            </a:extLst>
          </p:cNvPr>
          <p:cNvSpPr/>
          <p:nvPr/>
        </p:nvSpPr>
        <p:spPr>
          <a:xfrm>
            <a:off x="914398" y="3133147"/>
            <a:ext cx="9950826" cy="233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8"/>
            <a:extLst>
              <a:ext uri="{FF2B5EF4-FFF2-40B4-BE49-F238E27FC236}">
                <a16:creationId xmlns:a16="http://schemas.microsoft.com/office/drawing/2014/main" id="{C7D72123-7FEF-205E-912C-0E8D99DC545A}"/>
              </a:ext>
            </a:extLst>
          </p:cNvPr>
          <p:cNvSpPr/>
          <p:nvPr/>
        </p:nvSpPr>
        <p:spPr>
          <a:xfrm>
            <a:off x="932328" y="2339783"/>
            <a:ext cx="3724837" cy="277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9"/>
            <a:extLst>
              <a:ext uri="{FF2B5EF4-FFF2-40B4-BE49-F238E27FC236}">
                <a16:creationId xmlns:a16="http://schemas.microsoft.com/office/drawing/2014/main" id="{1829C1BF-6946-6141-19D0-05455BCE43D6}"/>
              </a:ext>
            </a:extLst>
          </p:cNvPr>
          <p:cNvSpPr/>
          <p:nvPr/>
        </p:nvSpPr>
        <p:spPr>
          <a:xfrm>
            <a:off x="932328" y="2756635"/>
            <a:ext cx="5647767" cy="233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10"/>
            <a:extLst>
              <a:ext uri="{FF2B5EF4-FFF2-40B4-BE49-F238E27FC236}">
                <a16:creationId xmlns:a16="http://schemas.microsoft.com/office/drawing/2014/main" id="{4B55001B-D15D-46E9-6E50-96F034F2C960}"/>
              </a:ext>
            </a:extLst>
          </p:cNvPr>
          <p:cNvSpPr/>
          <p:nvPr/>
        </p:nvSpPr>
        <p:spPr>
          <a:xfrm>
            <a:off x="927845" y="4217873"/>
            <a:ext cx="3482790" cy="25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1"/>
            <a:extLst>
              <a:ext uri="{FF2B5EF4-FFF2-40B4-BE49-F238E27FC236}">
                <a16:creationId xmlns:a16="http://schemas.microsoft.com/office/drawing/2014/main" id="{2CB40F48-2A7A-4851-1E54-FBE0CB0E44D1}"/>
              </a:ext>
            </a:extLst>
          </p:cNvPr>
          <p:cNvSpPr/>
          <p:nvPr/>
        </p:nvSpPr>
        <p:spPr>
          <a:xfrm>
            <a:off x="918881" y="3464841"/>
            <a:ext cx="4800602" cy="233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11"/>
            <a:extLst>
              <a:ext uri="{FF2B5EF4-FFF2-40B4-BE49-F238E27FC236}">
                <a16:creationId xmlns:a16="http://schemas.microsoft.com/office/drawing/2014/main" id="{5F77B792-6430-F5A3-5A31-2F5E223110B8}"/>
              </a:ext>
            </a:extLst>
          </p:cNvPr>
          <p:cNvSpPr/>
          <p:nvPr/>
        </p:nvSpPr>
        <p:spPr>
          <a:xfrm>
            <a:off x="918881" y="3877208"/>
            <a:ext cx="9224684" cy="233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12"/>
            <a:extLst>
              <a:ext uri="{FF2B5EF4-FFF2-40B4-BE49-F238E27FC236}">
                <a16:creationId xmlns:a16="http://schemas.microsoft.com/office/drawing/2014/main" id="{75B48128-324F-BF4A-12EA-ECAEC569A1DD}"/>
              </a:ext>
            </a:extLst>
          </p:cNvPr>
          <p:cNvSpPr/>
          <p:nvPr/>
        </p:nvSpPr>
        <p:spPr>
          <a:xfrm>
            <a:off x="914397" y="4616783"/>
            <a:ext cx="8041343" cy="233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13"/>
            <a:extLst>
              <a:ext uri="{FF2B5EF4-FFF2-40B4-BE49-F238E27FC236}">
                <a16:creationId xmlns:a16="http://schemas.microsoft.com/office/drawing/2014/main" id="{894F6F26-3A2C-ABAA-1C70-B8BE9B6FED18}"/>
              </a:ext>
            </a:extLst>
          </p:cNvPr>
          <p:cNvSpPr/>
          <p:nvPr/>
        </p:nvSpPr>
        <p:spPr>
          <a:xfrm>
            <a:off x="927844" y="5338455"/>
            <a:ext cx="5930155" cy="224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14"/>
            <a:extLst>
              <a:ext uri="{FF2B5EF4-FFF2-40B4-BE49-F238E27FC236}">
                <a16:creationId xmlns:a16="http://schemas.microsoft.com/office/drawing/2014/main" id="{BED73BEB-0377-EFD8-4159-D6CC2F525FDC}"/>
              </a:ext>
            </a:extLst>
          </p:cNvPr>
          <p:cNvSpPr/>
          <p:nvPr/>
        </p:nvSpPr>
        <p:spPr>
          <a:xfrm>
            <a:off x="932327" y="4944002"/>
            <a:ext cx="4370298" cy="233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15"/>
            <a:extLst>
              <a:ext uri="{FF2B5EF4-FFF2-40B4-BE49-F238E27FC236}">
                <a16:creationId xmlns:a16="http://schemas.microsoft.com/office/drawing/2014/main" id="{DA969752-228B-191E-1569-05CC936F036E}"/>
              </a:ext>
            </a:extLst>
          </p:cNvPr>
          <p:cNvSpPr/>
          <p:nvPr/>
        </p:nvSpPr>
        <p:spPr>
          <a:xfrm>
            <a:off x="914397" y="6042107"/>
            <a:ext cx="4007227" cy="233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16"/>
            <a:extLst>
              <a:ext uri="{FF2B5EF4-FFF2-40B4-BE49-F238E27FC236}">
                <a16:creationId xmlns:a16="http://schemas.microsoft.com/office/drawing/2014/main" id="{9AF77469-324C-16D6-629D-81AB0AAA752F}"/>
              </a:ext>
            </a:extLst>
          </p:cNvPr>
          <p:cNvSpPr/>
          <p:nvPr/>
        </p:nvSpPr>
        <p:spPr>
          <a:xfrm>
            <a:off x="905433" y="5697110"/>
            <a:ext cx="5930155" cy="224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17"/>
            <a:extLst>
              <a:ext uri="{FF2B5EF4-FFF2-40B4-BE49-F238E27FC236}">
                <a16:creationId xmlns:a16="http://schemas.microsoft.com/office/drawing/2014/main" id="{8F66B50D-CC2E-02D2-60C1-5E9AB99CE796}"/>
              </a:ext>
            </a:extLst>
          </p:cNvPr>
          <p:cNvSpPr/>
          <p:nvPr/>
        </p:nvSpPr>
        <p:spPr>
          <a:xfrm>
            <a:off x="914397" y="6414145"/>
            <a:ext cx="1721228" cy="233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76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89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52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85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59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92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57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73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Glassen</dc:creator>
  <cp:lastModifiedBy>Amanda Glassen</cp:lastModifiedBy>
  <cp:revision>1</cp:revision>
  <dcterms:created xsi:type="dcterms:W3CDTF">2022-10-06T15:37:50Z</dcterms:created>
  <dcterms:modified xsi:type="dcterms:W3CDTF">2022-10-06T15:45:50Z</dcterms:modified>
</cp:coreProperties>
</file>